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48" y="-20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olzchut.org.il/he/&#1502;&#1514;&#1502;&#1493;&#1491;&#1491;&#1497;_&#1504;&#1508;&#1513;" TargetMode="External"/><Relationship Id="rId3" Type="http://schemas.openxmlformats.org/officeDocument/2006/relationships/hyperlink" Target="https://www.btl.gov.il/benefits/Disabled_Child/Pages/default.aspx" TargetMode="External"/><Relationship Id="rId7" Type="http://schemas.openxmlformats.org/officeDocument/2006/relationships/hyperlink" Target="https://www.kolzchut.org.il/he/&#1502;&#1491;&#1512;&#1497;&#1498;_&#1500;&#1502;&#1513;&#1508;&#1495;&#1493;&#1514;_&#1513;&#1500;_&#1497;&#1500;&#1491;&#1497;&#1501;_&#1493;&#1489;&#1504;&#1497;_&#1504;&#1493;&#1506;&#1512;_&#1502;&#1514;&#1502;&#1493;&#1491;&#1491;&#1497;_&#1504;&#1508;&#1513;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kolzchut.org.il/he/&#1505;&#1497;&#1493;&#1506;_&#1500;&#1497;&#1500;&#1491;&#1497;&#1501;_&#1492;&#1513;&#1489;&#1497;&#1501;_&#1500;&#1502;&#1505;&#1490;&#1512;&#1514;_&#1492;&#1495;&#1497;&#1504;&#1493;&#1499;&#1497;&#1514;_&#1500;&#1488;&#1495;&#1512;_&#1492;&#1497;&#1506;&#1491;&#1512;&#1493;&#1514;_&#1502;&#1502;&#1493;&#1513;&#1499;&#1514;_&#1502;&#1505;&#1497;&#1489;&#1493;&#1514;_&#1512;&#1508;&#1493;&#1488;&#1497;&#1493;&#1514;" TargetMode="External"/><Relationship Id="rId5" Type="http://schemas.openxmlformats.org/officeDocument/2006/relationships/hyperlink" Target="https://call.gov.il/product-page/10010046" TargetMode="External"/><Relationship Id="rId4" Type="http://schemas.openxmlformats.org/officeDocument/2006/relationships/hyperlink" Target="https://www.kolzchut.org.il/he/&#1495;&#1497;&#1504;&#1493;&#1498;_&#1502;&#1497;&#1493;&#1495;&#1491;_&#1493;&#1513;&#1497;&#1500;&#1493;&#1489;_&#1489;&#1495;&#1497;&#1504;&#1493;&#1498;" TargetMode="External"/><Relationship Id="rId9" Type="http://schemas.openxmlformats.org/officeDocument/2006/relationships/hyperlink" Target="https://www.btl.gov.il/benefits/Disabled_Child/likuilist/Pages/mental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9700" y="0"/>
            <a:ext cx="5334000" cy="7362825"/>
          </a:xfrm>
          <a:prstGeom prst="rect">
            <a:avLst/>
          </a:prstGeom>
        </p:spPr>
      </p:pic>
      <p:sp>
        <p:nvSpPr>
          <p:cNvPr id="3" name="מלבן 2">
            <a:extLst>
              <a:ext uri="{FF2B5EF4-FFF2-40B4-BE49-F238E27FC236}">
                <a16:creationId xmlns:a16="http://schemas.microsoft.com/office/drawing/2014/main" id="{1676CF84-C935-DC21-BE89-251398556DFD}"/>
              </a:ext>
            </a:extLst>
          </p:cNvPr>
          <p:cNvSpPr/>
          <p:nvPr/>
        </p:nvSpPr>
        <p:spPr>
          <a:xfrm>
            <a:off x="5651500" y="3248025"/>
            <a:ext cx="1905000" cy="381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למידע מפורט לחצו </a:t>
            </a:r>
            <a:r>
              <a:rPr lang="he-IL" sz="1100" dirty="0">
                <a:hlinkClick r:id="rId3"/>
              </a:rPr>
              <a:t>כאן</a:t>
            </a:r>
            <a:endParaRPr lang="he-IL" sz="1100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DA1CDD73-FD88-CD4D-4729-6CFA6C9868DC}"/>
              </a:ext>
            </a:extLst>
          </p:cNvPr>
          <p:cNvSpPr/>
          <p:nvPr/>
        </p:nvSpPr>
        <p:spPr>
          <a:xfrm>
            <a:off x="3213100" y="3248025"/>
            <a:ext cx="1828801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למידע מפורט לחצו </a:t>
            </a:r>
            <a:r>
              <a:rPr lang="he-IL" sz="1100" dirty="0">
                <a:hlinkClick r:id="rId4"/>
              </a:rPr>
              <a:t>כאן</a:t>
            </a:r>
            <a:endParaRPr lang="he-IL" sz="1100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C7C147F-F3DE-163E-AE22-030309E7F030}"/>
              </a:ext>
            </a:extLst>
          </p:cNvPr>
          <p:cNvSpPr/>
          <p:nvPr/>
        </p:nvSpPr>
        <p:spPr>
          <a:xfrm>
            <a:off x="5880100" y="4924425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למידע מפורט לחצו </a:t>
            </a:r>
            <a:r>
              <a:rPr lang="he-IL" sz="1100" dirty="0">
                <a:hlinkClick r:id="rId5"/>
              </a:rPr>
              <a:t>כאן</a:t>
            </a:r>
            <a:endParaRPr lang="he-IL" sz="11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EBE74841-2208-77A1-0904-7599B45A98ED}"/>
              </a:ext>
            </a:extLst>
          </p:cNvPr>
          <p:cNvSpPr/>
          <p:nvPr/>
        </p:nvSpPr>
        <p:spPr>
          <a:xfrm>
            <a:off x="3213100" y="5000625"/>
            <a:ext cx="1828801" cy="381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למידע מפורט לחצו </a:t>
            </a:r>
            <a:r>
              <a:rPr lang="he-IL" sz="1100" dirty="0">
                <a:hlinkClick r:id="rId6"/>
              </a:rPr>
              <a:t>כאן</a:t>
            </a:r>
            <a:endParaRPr lang="he-IL" sz="1100" dirty="0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9A1F0B9A-8DD6-19D2-BAD4-18CA15E44DC1}"/>
              </a:ext>
            </a:extLst>
          </p:cNvPr>
          <p:cNvSpPr/>
          <p:nvPr/>
        </p:nvSpPr>
        <p:spPr>
          <a:xfrm>
            <a:off x="3059596" y="6334125"/>
            <a:ext cx="1371600" cy="2286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לקישור</a:t>
            </a:r>
            <a:r>
              <a:rPr lang="he-IL" dirty="0"/>
              <a:t> </a:t>
            </a:r>
            <a:r>
              <a:rPr lang="he-IL" sz="1100" dirty="0"/>
              <a:t>לחצו </a:t>
            </a:r>
            <a:r>
              <a:rPr lang="he-IL" sz="1100" dirty="0">
                <a:hlinkClick r:id="rId7"/>
              </a:rPr>
              <a:t>כאן</a:t>
            </a:r>
            <a:endParaRPr lang="he-IL" sz="1100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125E0BE5-7F74-EC83-732C-8DF60570DDCB}"/>
              </a:ext>
            </a:extLst>
          </p:cNvPr>
          <p:cNvSpPr/>
          <p:nvPr/>
        </p:nvSpPr>
        <p:spPr>
          <a:xfrm>
            <a:off x="3080026" y="6600825"/>
            <a:ext cx="1351170" cy="2286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לקישור לחצו </a:t>
            </a:r>
            <a:r>
              <a:rPr lang="he-IL" sz="1100" dirty="0">
                <a:hlinkClick r:id="rId8"/>
              </a:rPr>
              <a:t>כאן</a:t>
            </a:r>
            <a:endParaRPr lang="he-IL" sz="1100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87239A3E-FB2D-37B8-C9CF-47D4AC0BD0E2}"/>
              </a:ext>
            </a:extLst>
          </p:cNvPr>
          <p:cNvSpPr/>
          <p:nvPr/>
        </p:nvSpPr>
        <p:spPr>
          <a:xfrm>
            <a:off x="3080026" y="6829425"/>
            <a:ext cx="1351170" cy="2124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100" dirty="0"/>
              <a:t>לקישור לחצו </a:t>
            </a:r>
            <a:r>
              <a:rPr lang="he-IL" sz="1100" dirty="0">
                <a:hlinkClick r:id="rId9"/>
              </a:rPr>
              <a:t>כאן</a:t>
            </a:r>
            <a:endParaRPr lang="he-IL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25</Words>
  <Application>Microsoft Office PowerPoint</Application>
  <PresentationFormat>מותאם אישית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מדריך_זכויות_לילדים_ונוער</dc:title>
  <dc:creator>Idit</dc:creator>
  <cp:lastModifiedBy>עידית טמיר</cp:lastModifiedBy>
  <cp:revision>5</cp:revision>
  <dcterms:created xsi:type="dcterms:W3CDTF">2026-06-09T08:58:03Z</dcterms:created>
  <dcterms:modified xsi:type="dcterms:W3CDTF">2026-06-09T10:14:56Z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2026-06-09T00:00:00Z</vt:filetime>
  </property>
  <property fmtid="{D5CDD505-2E9C-101B-9397-08002B2CF9AE}" pid="3" name="LastSaved">
    <vt:filetime>2026-06-09T00:00:00Z</vt:filetime>
  </property>
  <property fmtid="{D5CDD505-2E9C-101B-9397-08002B2CF9AE}" pid="4" name="Producer">
    <vt:lpwstr>Microsoft: Print To PDF</vt:lpwstr>
  </property>
</Properties>
</file>